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61" r:id="rId4"/>
    <p:sldId id="262" r:id="rId5"/>
    <p:sldId id="258" r:id="rId6"/>
    <p:sldId id="260" r:id="rId7"/>
    <p:sldId id="263" r:id="rId8"/>
    <p:sldId id="265" r:id="rId9"/>
    <p:sldId id="264" r:id="rId10"/>
  </p:sldIdLst>
  <p:sldSz cx="9144000" cy="6858000" type="screen4x3"/>
  <p:notesSz cx="6858000" cy="9144000"/>
  <p:defaultTextStyle>
    <a:defPPr>
      <a:defRPr lang="mr-I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r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121187-3B00-4735-BF7E-BCCE5F1A2D16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r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564C0-FD36-4030-8DD2-354802199DF5}" type="slidenum">
              <a:rPr lang="mr-IN" smtClean="0"/>
              <a:t>‹#›</a:t>
            </a:fld>
            <a:endParaRPr lang="mr-IN"/>
          </a:p>
        </p:txBody>
      </p:sp>
    </p:spTree>
    <p:extLst>
      <p:ext uri="{BB962C8B-B14F-4D97-AF65-F5344CB8AC3E}">
        <p14:creationId xmlns:p14="http://schemas.microsoft.com/office/powerpoint/2010/main" val="1787663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r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B564C0-FD36-4030-8DD2-354802199DF5}" type="slidenum">
              <a:rPr lang="mr-IN" smtClean="0"/>
              <a:t>8</a:t>
            </a:fld>
            <a:endParaRPr lang="mr-IN"/>
          </a:p>
        </p:txBody>
      </p:sp>
    </p:spTree>
    <p:extLst>
      <p:ext uri="{BB962C8B-B14F-4D97-AF65-F5344CB8AC3E}">
        <p14:creationId xmlns:p14="http://schemas.microsoft.com/office/powerpoint/2010/main" val="2128798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5C606-2ED9-4D4B-897F-7F94C64170E3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r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045C606-2ED9-4D4B-897F-7F94C64170E3}" type="datetimeFigureOut">
              <a:rPr lang="mr-IN" smtClean="0"/>
              <a:t>21-11-2021</a:t>
            </a:fld>
            <a:endParaRPr lang="mr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mr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ACF2005-0E34-43B0-9F49-0D75F0E83CB4}" type="slidenum">
              <a:rPr lang="mr-IN" smtClean="0"/>
              <a:t>‹#›</a:t>
            </a:fld>
            <a:endParaRPr lang="mr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pradeeptawade26@yahoo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772400" cy="2088232"/>
          </a:xfrm>
        </p:spPr>
        <p:txBody>
          <a:bodyPr>
            <a:normAutofit fontScale="90000"/>
          </a:bodyPr>
          <a:lstStyle/>
          <a:p>
            <a:r>
              <a:rPr lang="en-US" sz="5000" b="1" dirty="0" smtClean="0"/>
              <a:t>Chapter-Preparation of Final  Companies</a:t>
            </a:r>
            <a:r>
              <a:rPr lang="en-US" dirty="0"/>
              <a:t/>
            </a:r>
            <a:br>
              <a:rPr lang="en-US" dirty="0"/>
            </a:b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408760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04864"/>
            <a:ext cx="7444349" cy="3960440"/>
          </a:xfrm>
        </p:spPr>
        <p:txBody>
          <a:bodyPr>
            <a:normAutofit fontScale="85000" lnSpcReduction="10000"/>
          </a:bodyPr>
          <a:lstStyle/>
          <a:p>
            <a:r>
              <a:rPr lang="en-US" sz="3300" b="1" u="sng" dirty="0" smtClean="0"/>
              <a:t>Introduction of Basic Terms-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Meaning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Nature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Features Difference between Partnership Vs Public Ltd, Company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u="sng" dirty="0" smtClean="0"/>
              <a:t>Types &amp; 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Private Company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Public Company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One Person Company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Company Limited by Shares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Company Limited by Guarantee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Unlimited Company</a:t>
            </a:r>
          </a:p>
          <a:p>
            <a:endParaRPr lang="en-US" b="1" u="sng" dirty="0" smtClean="0"/>
          </a:p>
          <a:p>
            <a:endParaRPr lang="mr-IN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 of Final Accounts of Companies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3492901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2204864"/>
            <a:ext cx="7552349" cy="4209331"/>
          </a:xfrm>
        </p:spPr>
        <p:txBody>
          <a:bodyPr>
            <a:normAutofit fontScale="92500"/>
          </a:bodyPr>
          <a:lstStyle/>
          <a:p>
            <a:r>
              <a:rPr lang="en-US" sz="3000" b="1" u="sng" dirty="0" smtClean="0"/>
              <a:t>Shares-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Meaning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u="sng" dirty="0" smtClean="0"/>
              <a:t>Classification &amp; Types of Shares-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Equity Shares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Preference Shares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u="sng" dirty="0" smtClean="0"/>
              <a:t>Types of Preference Shares-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 basis of Dividend payout-Cumulative &amp; Non Cumulative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 basis of Participation- participatory &amp; Non Participatory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 basis of Convertibility-Convertible &amp; Non Convertible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On basis of </a:t>
            </a:r>
            <a:r>
              <a:rPr lang="en-US" dirty="0" err="1" smtClean="0"/>
              <a:t>Redeemability</a:t>
            </a:r>
            <a:r>
              <a:rPr lang="en-US" dirty="0" smtClean="0"/>
              <a:t>- Redeemable &amp; Irredeemable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 of Final Accounts of Companies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381163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2276872"/>
            <a:ext cx="7380808" cy="3849291"/>
          </a:xfrm>
        </p:spPr>
        <p:txBody>
          <a:bodyPr>
            <a:normAutofit/>
          </a:bodyPr>
          <a:lstStyle/>
          <a:p>
            <a:r>
              <a:rPr lang="en-US" sz="2800" b="1" u="sng" dirty="0" smtClean="0"/>
              <a:t>Share Capital-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u="sng" dirty="0" smtClean="0"/>
              <a:t>Classification of Share Capital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Authorized Capital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Issued Capital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Subscribed Capital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Called-up Capital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Paid-up Capital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Reserve Share Capital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mr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 of Final Accounts of Companies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164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556792"/>
            <a:ext cx="8136903" cy="4896544"/>
          </a:xfrm>
        </p:spPr>
        <p:txBody>
          <a:bodyPr>
            <a:normAutofit fontScale="62500" lnSpcReduction="20000"/>
          </a:bodyPr>
          <a:lstStyle/>
          <a:p>
            <a:r>
              <a:rPr lang="en-US" sz="3800" b="1" u="sng" dirty="0" smtClean="0"/>
              <a:t>General Instruction for preparing B/S-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u="sng" dirty="0" smtClean="0"/>
              <a:t>EQUITY &amp; LIABILITY-</a:t>
            </a:r>
          </a:p>
          <a:p>
            <a:pPr marL="457200" indent="-457200">
              <a:buAutoNum type="arabicPeriod"/>
            </a:pPr>
            <a:r>
              <a:rPr lang="en-US" dirty="0" smtClean="0"/>
              <a:t>Shareholders Fund</a:t>
            </a:r>
          </a:p>
          <a:p>
            <a:pPr marL="457200" indent="-457200">
              <a:buAutoNum type="arabicPeriod"/>
            </a:pPr>
            <a:r>
              <a:rPr lang="en-US" dirty="0" smtClean="0"/>
              <a:t>Share Application Money pending Allotment</a:t>
            </a:r>
          </a:p>
          <a:p>
            <a:pPr marL="457200" indent="-457200">
              <a:buAutoNum type="arabicPeriod"/>
            </a:pPr>
            <a:r>
              <a:rPr lang="en-US" dirty="0" smtClean="0"/>
              <a:t>Non Current Liabilities</a:t>
            </a:r>
          </a:p>
          <a:p>
            <a:pPr marL="457200" indent="-457200">
              <a:buAutoNum type="arabicPeriod"/>
            </a:pPr>
            <a:r>
              <a:rPr lang="en-US" dirty="0" smtClean="0"/>
              <a:t>Current Liabilities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u="sng" dirty="0" smtClean="0"/>
              <a:t>ASSETS-</a:t>
            </a:r>
          </a:p>
          <a:p>
            <a:pPr marL="0" indent="0">
              <a:buNone/>
            </a:pPr>
            <a:r>
              <a:rPr lang="en-US" dirty="0" smtClean="0"/>
              <a:t>1.     </a:t>
            </a:r>
            <a:r>
              <a:rPr lang="en-US" b="1" dirty="0" smtClean="0"/>
              <a:t>Non-Current Assets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Fixed assets( Tangible, Intangible, WIP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Non Current Investment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Deferred Tax Asset(Net)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LT Loan and Advances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Other Non- </a:t>
            </a:r>
            <a:r>
              <a:rPr lang="en-US" dirty="0" smtClean="0"/>
              <a:t>Current </a:t>
            </a:r>
            <a:r>
              <a:rPr lang="en-US" dirty="0" smtClean="0"/>
              <a:t>Assets</a:t>
            </a:r>
          </a:p>
          <a:p>
            <a:pPr marL="0" indent="0">
              <a:buNone/>
            </a:pPr>
            <a:r>
              <a:rPr lang="en-US" dirty="0" smtClean="0"/>
              <a:t>2.   </a:t>
            </a:r>
            <a:r>
              <a:rPr lang="en-US" b="1" dirty="0" smtClean="0"/>
              <a:t>Current Assets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Current Investment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Stock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Trade receivables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Cash and Cash Equivalents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ST Loan &amp; Advances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Other CA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mr-IN" b="1" u="sn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 of Final Accounts of Companies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2197349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3" y="1844824"/>
            <a:ext cx="8280921" cy="4752528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3800" b="1" u="sng" dirty="0"/>
              <a:t>General Instruction for preparing </a:t>
            </a:r>
            <a:r>
              <a:rPr lang="en-US" sz="3800" b="1" u="sng" dirty="0" smtClean="0"/>
              <a:t>Profit and Loss Statement-</a:t>
            </a:r>
            <a:endParaRPr lang="en-US" sz="3800" b="1" u="sng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Revenue form Operation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/>
              <a:t>Other Income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b="1" u="sng" dirty="0" smtClean="0"/>
              <a:t>Total Revenue (1+2)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3200" b="1" u="sng" dirty="0" smtClean="0"/>
              <a:t>Expenses-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R.M.Consumed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Profit before Exceptional Items and Tax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Exceptional Items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Profit before Extraordinary </a:t>
            </a:r>
            <a:r>
              <a:rPr lang="en-US" sz="3200" dirty="0"/>
              <a:t>I</a:t>
            </a:r>
            <a:r>
              <a:rPr lang="en-US" sz="3200" dirty="0" smtClean="0"/>
              <a:t>tem and Tax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Extraordinary Items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Profit Before  Tax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Tax Expenses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Profit/loss for period from continuing Operation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dirty="0" smtClean="0"/>
              <a:t>Earning per equity share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0" indent="0">
              <a:buNone/>
            </a:pPr>
            <a:endParaRPr lang="mr-IN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 of Final Accounts of Companies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287720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7545" y="2420888"/>
            <a:ext cx="7812856" cy="370527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800" b="1" u="sng" dirty="0" smtClean="0"/>
              <a:t>Interim Dividend Vs. Final Dividend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/>
              <a:t>Meaning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/>
              <a:t>Approval from Members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/>
              <a:t>Sources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800" b="1" u="sng" dirty="0" smtClean="0"/>
              <a:t>Forfeiture and Re-Issue of Shares-</a:t>
            </a:r>
            <a:endParaRPr lang="en-US" sz="2800" b="1" u="sng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/>
              <a:t>At par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/>
              <a:t>At </a:t>
            </a:r>
            <a:r>
              <a:rPr lang="en-US" sz="2200" dirty="0" smtClean="0"/>
              <a:t>Premium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200" dirty="0" smtClean="0"/>
              <a:t>Balance of Share forfeited a/c Transferred to Capital Reserve 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endParaRPr lang="mr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 of Final Accounts of Companies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226306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Managerial commission is calculated by…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u="sng" dirty="0"/>
              <a:t> </a:t>
            </a:r>
            <a:r>
              <a:rPr lang="en-US" u="sng" dirty="0" smtClean="0"/>
              <a:t>Profit Before Commission  </a:t>
            </a:r>
            <a:r>
              <a:rPr lang="en-US" dirty="0" smtClean="0"/>
              <a:t>X Rate of Commission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        100+ Rate of Commission</a:t>
            </a:r>
            <a:r>
              <a:rPr lang="en-US" sz="2000" dirty="0"/>
              <a:t/>
            </a:r>
            <a:br>
              <a:rPr lang="en-US" sz="2000" dirty="0"/>
            </a:br>
            <a:endParaRPr lang="mr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 of Final Accounts of Companies</a:t>
            </a:r>
            <a:endParaRPr lang="mr-IN" dirty="0"/>
          </a:p>
        </p:txBody>
      </p:sp>
    </p:spTree>
    <p:extLst>
      <p:ext uri="{BB962C8B-B14F-4D97-AF65-F5344CB8AC3E}">
        <p14:creationId xmlns:p14="http://schemas.microsoft.com/office/powerpoint/2010/main" val="274433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2780928"/>
            <a:ext cx="7380808" cy="3345235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Prof. Pradeep H. </a:t>
            </a: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Tawade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ACCOUNTANCY,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NSS College of Commerce &amp; Eco.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Mumbai-34</a:t>
            </a: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ID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pradeeptawade26@yahoo.com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Mobile No. 9619491859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mr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1" dirty="0">
                <a:solidFill>
                  <a:schemeClr val="bg1"/>
                </a:solidFill>
                <a:latin typeface="French Script MT" pitchFamily="66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THANK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YOU!!</a:t>
            </a:r>
            <a:endParaRPr lang="mr-IN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8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81</TotalTime>
  <Words>321</Words>
  <Application>Microsoft Office PowerPoint</Application>
  <PresentationFormat>On-screen Show (4:3)</PresentationFormat>
  <Paragraphs>90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Waveform</vt:lpstr>
      <vt:lpstr>Chapter-Preparation of Final  Companies </vt:lpstr>
      <vt:lpstr>Preparation of Final Accounts of Companies</vt:lpstr>
      <vt:lpstr>Preparation of Final Accounts of Companies</vt:lpstr>
      <vt:lpstr>Preparation of Final Accounts of Companies</vt:lpstr>
      <vt:lpstr>Preparation of Final Accounts of Companies</vt:lpstr>
      <vt:lpstr>Preparation of Final Accounts of Companies</vt:lpstr>
      <vt:lpstr>Preparation of Final Accounts of Companies</vt:lpstr>
      <vt:lpstr>Preparation of Final Accounts of Companies</vt:lpstr>
      <vt:lpstr> THANK YOU!!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Chapter-Introduction of Company Accounts</dc:title>
  <dc:creator>hp</dc:creator>
  <cp:lastModifiedBy>hp</cp:lastModifiedBy>
  <cp:revision>13</cp:revision>
  <dcterms:created xsi:type="dcterms:W3CDTF">2021-11-18T10:12:18Z</dcterms:created>
  <dcterms:modified xsi:type="dcterms:W3CDTF">2021-11-21T12:51:13Z</dcterms:modified>
</cp:coreProperties>
</file>